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06" r:id="rId2"/>
    <p:sldId id="307" r:id="rId3"/>
    <p:sldId id="267" r:id="rId4"/>
    <p:sldId id="291" r:id="rId5"/>
    <p:sldId id="292" r:id="rId6"/>
    <p:sldId id="293" r:id="rId7"/>
    <p:sldId id="294" r:id="rId8"/>
    <p:sldId id="303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4" r:id="rId18"/>
    <p:sldId id="29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7641-6D80-4A45-9613-2579458934DB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B2BC-AB52-4549-A102-1401E889D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7641-6D80-4A45-9613-2579458934DB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B2BC-AB52-4549-A102-1401E889D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7641-6D80-4A45-9613-2579458934DB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B2BC-AB52-4549-A102-1401E889D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7641-6D80-4A45-9613-2579458934DB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B2BC-AB52-4549-A102-1401E889D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7641-6D80-4A45-9613-2579458934DB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B2BC-AB52-4549-A102-1401E889D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7641-6D80-4A45-9613-2579458934DB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B2BC-AB52-4549-A102-1401E889D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7641-6D80-4A45-9613-2579458934DB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B2BC-AB52-4549-A102-1401E889D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7641-6D80-4A45-9613-2579458934DB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CAB2BC-AB52-4549-A102-1401E889D2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7641-6D80-4A45-9613-2579458934DB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B2BC-AB52-4549-A102-1401E889D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7641-6D80-4A45-9613-2579458934DB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4CAB2BC-AB52-4549-A102-1401E889D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6DC7641-6D80-4A45-9613-2579458934DB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B2BC-AB52-4549-A102-1401E889D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6DC7641-6D80-4A45-9613-2579458934DB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4CAB2BC-AB52-4549-A102-1401E889D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ov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00166" y="900314"/>
            <a:ext cx="61436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6000" dirty="0">
                <a:solidFill>
                  <a:schemeClr val="bg1"/>
                </a:solidFill>
                <a:latin typeface="Tw Cen MT" panose="020B0602020104020603" pitchFamily="34" charset="0"/>
                <a:ea typeface="Adobe Gothic Std B" pitchFamily="34" charset="-128"/>
              </a:rPr>
              <a:t>INTERACTIVE QUIZ</a:t>
            </a:r>
            <a:endParaRPr lang="en-US" sz="6000" dirty="0">
              <a:solidFill>
                <a:schemeClr val="bg1"/>
              </a:solidFill>
              <a:latin typeface="Tw Cen MT" panose="020B0602020104020603" pitchFamily="34" charset="0"/>
              <a:ea typeface="Adobe Gothic Std B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5643578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>
                <a:solidFill>
                  <a:schemeClr val="bg1"/>
                </a:solidFill>
                <a:latin typeface="Tw Cen MT" panose="020B0602020104020603" pitchFamily="34" charset="0"/>
              </a:rPr>
              <a:t>TOPIC- NUMBER AND NUMERATION</a:t>
            </a:r>
            <a:endParaRPr lang="en-US" sz="40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7" name="Picture 6" descr="cov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5" y="2724786"/>
            <a:ext cx="5310281" cy="2924503"/>
          </a:xfrm>
          <a:prstGeom prst="rect">
            <a:avLst/>
          </a:prstGeom>
        </p:spPr>
      </p:pic>
      <p:pic>
        <p:nvPicPr>
          <p:cNvPr id="8" name="Picture 7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303881" cy="49439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C\Downloads\Educational-Powerpoint-Background-Wallpaper-06827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571480"/>
            <a:ext cx="742955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IN" sz="2800" dirty="0"/>
              <a:t> Successor of greatest 4 digit number: :</a:t>
            </a:r>
          </a:p>
          <a:p>
            <a:pPr marL="400050" indent="-400050"/>
            <a:r>
              <a:rPr lang="en-US" sz="2800" dirty="0"/>
              <a:t> (Click the correct answer)</a:t>
            </a:r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8" name="1a"/>
          <p:cNvSpPr/>
          <p:nvPr/>
        </p:nvSpPr>
        <p:spPr>
          <a:xfrm>
            <a:off x="714348" y="2214554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 Wrong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1"/>
          <p:cNvSpPr/>
          <p:nvPr/>
        </p:nvSpPr>
        <p:spPr>
          <a:xfrm>
            <a:off x="857224" y="2285992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9998</a:t>
            </a:r>
            <a:endParaRPr lang="en-US" sz="3200" dirty="0"/>
          </a:p>
        </p:txBody>
      </p:sp>
      <p:sp>
        <p:nvSpPr>
          <p:cNvPr id="13" name="Right Arrow 12">
            <a:hlinkClick r:id="rId3" action="ppaction://hlinksldjump"/>
          </p:cNvPr>
          <p:cNvSpPr/>
          <p:nvPr/>
        </p:nvSpPr>
        <p:spPr>
          <a:xfrm>
            <a:off x="8072430" y="5572140"/>
            <a:ext cx="107157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100" b="1" dirty="0"/>
              <a:t>NEXT</a:t>
            </a:r>
            <a:endParaRPr lang="en-US" sz="1100" b="1" dirty="0"/>
          </a:p>
        </p:txBody>
      </p:sp>
      <p:sp>
        <p:nvSpPr>
          <p:cNvPr id="14" name="1a"/>
          <p:cNvSpPr/>
          <p:nvPr/>
        </p:nvSpPr>
        <p:spPr>
          <a:xfrm>
            <a:off x="785786" y="3357562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Well done!! Correct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6" name="1a"/>
          <p:cNvSpPr/>
          <p:nvPr/>
        </p:nvSpPr>
        <p:spPr>
          <a:xfrm>
            <a:off x="714348" y="4572008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Wrong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1"/>
          <p:cNvSpPr/>
          <p:nvPr/>
        </p:nvSpPr>
        <p:spPr>
          <a:xfrm>
            <a:off x="928662" y="3429000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10000</a:t>
            </a:r>
            <a:endParaRPr lang="en-US" sz="3200" dirty="0"/>
          </a:p>
        </p:txBody>
      </p:sp>
      <p:sp>
        <p:nvSpPr>
          <p:cNvPr id="12" name="1"/>
          <p:cNvSpPr/>
          <p:nvPr/>
        </p:nvSpPr>
        <p:spPr>
          <a:xfrm>
            <a:off x="857224" y="4643446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9997</a:t>
            </a:r>
            <a:endParaRPr lang="en-US" sz="3200" dirty="0"/>
          </a:p>
        </p:txBody>
      </p:sp>
      <p:pic>
        <p:nvPicPr>
          <p:cNvPr id="15" name="Picture 14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142852"/>
            <a:ext cx="2303881" cy="49439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C\Downloads\Educational-Powerpoint-Background-Wallpaper-06827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571480"/>
            <a:ext cx="742955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/>
            <a:r>
              <a:rPr lang="en-IN" sz="2800" dirty="0"/>
              <a:t>Expanded form of 2567 is :</a:t>
            </a:r>
            <a:r>
              <a:rPr lang="en-US" sz="2800" dirty="0"/>
              <a:t> </a:t>
            </a:r>
          </a:p>
          <a:p>
            <a:pPr marL="88900" indent="-88900"/>
            <a:r>
              <a:rPr lang="en-US" sz="2800" dirty="0"/>
              <a:t>(Click the correct answer)</a:t>
            </a:r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8" name="1a"/>
          <p:cNvSpPr/>
          <p:nvPr/>
        </p:nvSpPr>
        <p:spPr>
          <a:xfrm>
            <a:off x="714348" y="2214554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 Marvellous!! Correct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1"/>
          <p:cNvSpPr/>
          <p:nvPr/>
        </p:nvSpPr>
        <p:spPr>
          <a:xfrm>
            <a:off x="857224" y="2285992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/>
              <a:t>2000 + 500 + 60 + 7</a:t>
            </a:r>
            <a:endParaRPr lang="en-US" sz="2400" b="1" dirty="0"/>
          </a:p>
        </p:txBody>
      </p:sp>
      <p:sp>
        <p:nvSpPr>
          <p:cNvPr id="13" name="Right Arrow 12">
            <a:hlinkClick r:id="rId3" action="ppaction://hlinksldjump"/>
          </p:cNvPr>
          <p:cNvSpPr/>
          <p:nvPr/>
        </p:nvSpPr>
        <p:spPr>
          <a:xfrm>
            <a:off x="8072430" y="5572140"/>
            <a:ext cx="107157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100" b="1" dirty="0"/>
              <a:t>NEXT</a:t>
            </a:r>
            <a:endParaRPr lang="en-US" sz="1100" b="1" dirty="0"/>
          </a:p>
        </p:txBody>
      </p:sp>
      <p:sp>
        <p:nvSpPr>
          <p:cNvPr id="14" name="1a"/>
          <p:cNvSpPr/>
          <p:nvPr/>
        </p:nvSpPr>
        <p:spPr>
          <a:xfrm>
            <a:off x="785786" y="3357562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Wrong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6" name="1a"/>
          <p:cNvSpPr/>
          <p:nvPr/>
        </p:nvSpPr>
        <p:spPr>
          <a:xfrm>
            <a:off x="714348" y="4572008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Wrong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1"/>
          <p:cNvSpPr/>
          <p:nvPr/>
        </p:nvSpPr>
        <p:spPr>
          <a:xfrm>
            <a:off x="928662" y="3429000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/>
              <a:t>2000 + 500 + 67</a:t>
            </a:r>
            <a:endParaRPr lang="en-US" sz="2400" b="1" dirty="0"/>
          </a:p>
        </p:txBody>
      </p:sp>
      <p:sp>
        <p:nvSpPr>
          <p:cNvPr id="12" name="1"/>
          <p:cNvSpPr/>
          <p:nvPr/>
        </p:nvSpPr>
        <p:spPr>
          <a:xfrm>
            <a:off x="857224" y="4643446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/>
              <a:t>200 + 50 + 67</a:t>
            </a:r>
            <a:endParaRPr lang="en-US" sz="2400" b="1" dirty="0"/>
          </a:p>
        </p:txBody>
      </p:sp>
      <p:pic>
        <p:nvPicPr>
          <p:cNvPr id="15" name="Picture 14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142852"/>
            <a:ext cx="2303881" cy="49439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C\Downloads\Educational-Powerpoint-Background-Wallpaper-06827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571480"/>
            <a:ext cx="742955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IN" sz="2800" dirty="0"/>
              <a:t> _______ tens make 1000 : :</a:t>
            </a:r>
          </a:p>
          <a:p>
            <a:pPr marL="400050" indent="-400050"/>
            <a:r>
              <a:rPr lang="en-US" sz="2800" dirty="0"/>
              <a:t> (Click the correct answer)</a:t>
            </a:r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8" name="1a"/>
          <p:cNvSpPr/>
          <p:nvPr/>
        </p:nvSpPr>
        <p:spPr>
          <a:xfrm>
            <a:off x="714348" y="2214554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 Wrong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1"/>
          <p:cNvSpPr/>
          <p:nvPr/>
        </p:nvSpPr>
        <p:spPr>
          <a:xfrm>
            <a:off x="857224" y="2285992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10</a:t>
            </a:r>
            <a:endParaRPr lang="en-US" sz="3200" dirty="0"/>
          </a:p>
        </p:txBody>
      </p:sp>
      <p:sp>
        <p:nvSpPr>
          <p:cNvPr id="13" name="Right Arrow 12">
            <a:hlinkClick r:id="rId3" action="ppaction://hlinksldjump"/>
          </p:cNvPr>
          <p:cNvSpPr/>
          <p:nvPr/>
        </p:nvSpPr>
        <p:spPr>
          <a:xfrm>
            <a:off x="8072430" y="5572140"/>
            <a:ext cx="107157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100" b="1" dirty="0"/>
              <a:t>NEXT</a:t>
            </a:r>
            <a:endParaRPr lang="en-US" sz="1100" b="1" dirty="0"/>
          </a:p>
        </p:txBody>
      </p:sp>
      <p:sp>
        <p:nvSpPr>
          <p:cNvPr id="14" name="1a"/>
          <p:cNvSpPr/>
          <p:nvPr/>
        </p:nvSpPr>
        <p:spPr>
          <a:xfrm>
            <a:off x="785786" y="3357562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Well done!! Correct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6" name="1a"/>
          <p:cNvSpPr/>
          <p:nvPr/>
        </p:nvSpPr>
        <p:spPr>
          <a:xfrm>
            <a:off x="714348" y="4572008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Wrong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1"/>
          <p:cNvSpPr/>
          <p:nvPr/>
        </p:nvSpPr>
        <p:spPr>
          <a:xfrm>
            <a:off x="928662" y="3429000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100</a:t>
            </a:r>
            <a:endParaRPr lang="en-US" sz="3200" dirty="0"/>
          </a:p>
        </p:txBody>
      </p:sp>
      <p:sp>
        <p:nvSpPr>
          <p:cNvPr id="12" name="1"/>
          <p:cNvSpPr/>
          <p:nvPr/>
        </p:nvSpPr>
        <p:spPr>
          <a:xfrm>
            <a:off x="857224" y="4643446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1</a:t>
            </a:r>
            <a:endParaRPr lang="en-US" sz="3200" dirty="0"/>
          </a:p>
        </p:txBody>
      </p:sp>
      <p:pic>
        <p:nvPicPr>
          <p:cNvPr id="15" name="Picture 14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142852"/>
            <a:ext cx="2303881" cy="49439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C\Downloads\Educational-Powerpoint-Background-Wallpaper-06827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571480"/>
            <a:ext cx="74295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IN" sz="2600" dirty="0"/>
              <a:t>If you add me to the sum of 7 and 19,you get 40. </a:t>
            </a:r>
          </a:p>
          <a:p>
            <a:pPr marL="400050" indent="-400050"/>
            <a:r>
              <a:rPr lang="en-IN" sz="2600" dirty="0"/>
              <a:t>I am the number: ___________</a:t>
            </a:r>
          </a:p>
          <a:p>
            <a:pPr marL="400050" indent="-400050"/>
            <a:r>
              <a:rPr lang="en-US" sz="2800" dirty="0"/>
              <a:t>(Click the correct answer)</a:t>
            </a:r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8" name="1a"/>
          <p:cNvSpPr/>
          <p:nvPr/>
        </p:nvSpPr>
        <p:spPr>
          <a:xfrm>
            <a:off x="714348" y="2214554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 Wrong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1"/>
          <p:cNvSpPr/>
          <p:nvPr/>
        </p:nvSpPr>
        <p:spPr>
          <a:xfrm>
            <a:off x="857224" y="2285992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26</a:t>
            </a:r>
            <a:endParaRPr lang="en-US" sz="3200" dirty="0"/>
          </a:p>
        </p:txBody>
      </p:sp>
      <p:sp>
        <p:nvSpPr>
          <p:cNvPr id="13" name="Right Arrow 12">
            <a:hlinkClick r:id="rId3" action="ppaction://hlinksldjump"/>
          </p:cNvPr>
          <p:cNvSpPr/>
          <p:nvPr/>
        </p:nvSpPr>
        <p:spPr>
          <a:xfrm>
            <a:off x="8072430" y="5572140"/>
            <a:ext cx="107157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100" b="1" dirty="0"/>
              <a:t>NEXT</a:t>
            </a:r>
            <a:endParaRPr lang="en-US" sz="1100" b="1" dirty="0"/>
          </a:p>
        </p:txBody>
      </p:sp>
      <p:sp>
        <p:nvSpPr>
          <p:cNvPr id="14" name="1a"/>
          <p:cNvSpPr/>
          <p:nvPr/>
        </p:nvSpPr>
        <p:spPr>
          <a:xfrm>
            <a:off x="785786" y="3357562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Well done!! Correct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6" name="1a"/>
          <p:cNvSpPr/>
          <p:nvPr/>
        </p:nvSpPr>
        <p:spPr>
          <a:xfrm>
            <a:off x="714348" y="4572008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Wrong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1"/>
          <p:cNvSpPr/>
          <p:nvPr/>
        </p:nvSpPr>
        <p:spPr>
          <a:xfrm>
            <a:off x="928662" y="3429000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14</a:t>
            </a:r>
            <a:endParaRPr lang="en-US" sz="3200" dirty="0"/>
          </a:p>
        </p:txBody>
      </p:sp>
      <p:sp>
        <p:nvSpPr>
          <p:cNvPr id="12" name="1"/>
          <p:cNvSpPr/>
          <p:nvPr/>
        </p:nvSpPr>
        <p:spPr>
          <a:xfrm>
            <a:off x="857224" y="4643446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16</a:t>
            </a:r>
            <a:endParaRPr lang="en-US" sz="3200" dirty="0"/>
          </a:p>
        </p:txBody>
      </p:sp>
      <p:pic>
        <p:nvPicPr>
          <p:cNvPr id="15" name="Picture 14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142852"/>
            <a:ext cx="2303881" cy="49439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C\Downloads\Educational-Powerpoint-Background-Wallpaper-06827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571480"/>
            <a:ext cx="742955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err="1"/>
              <a:t>Ritu</a:t>
            </a:r>
            <a:r>
              <a:rPr lang="en-IN" sz="2000" dirty="0"/>
              <a:t> uses  a password to log into her computer. Her password is a 4 digit number. Clues: The digit in the ones place is the greatest 1 digit odd number, in the tens place is 1 less than 1,in the hundreds place is the greatest 1 digit even number and thousands place is 7. Her Password is:</a:t>
            </a:r>
          </a:p>
          <a:p>
            <a:pPr marL="400050" indent="-400050"/>
            <a:endParaRPr lang="en-IN" sz="800" dirty="0"/>
          </a:p>
          <a:p>
            <a:pPr marL="88900" indent="-88900"/>
            <a:endParaRPr lang="en-IN" sz="800" dirty="0"/>
          </a:p>
          <a:p>
            <a:pPr marL="88900" indent="-88900"/>
            <a:endParaRPr lang="en-US" sz="800" dirty="0"/>
          </a:p>
          <a:p>
            <a:pPr marL="88900" indent="-88900"/>
            <a:endParaRPr lang="en-US" sz="800" dirty="0"/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8" name="1a"/>
          <p:cNvSpPr/>
          <p:nvPr/>
        </p:nvSpPr>
        <p:spPr>
          <a:xfrm>
            <a:off x="714348" y="2214554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 You are correct !!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1"/>
          <p:cNvSpPr/>
          <p:nvPr/>
        </p:nvSpPr>
        <p:spPr>
          <a:xfrm>
            <a:off x="857224" y="2285992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7809</a:t>
            </a:r>
            <a:endParaRPr lang="en-US" sz="3200" dirty="0"/>
          </a:p>
        </p:txBody>
      </p:sp>
      <p:sp>
        <p:nvSpPr>
          <p:cNvPr id="13" name="Right Arrow 12">
            <a:hlinkClick r:id="rId3" action="ppaction://hlinksldjump"/>
          </p:cNvPr>
          <p:cNvSpPr/>
          <p:nvPr/>
        </p:nvSpPr>
        <p:spPr>
          <a:xfrm>
            <a:off x="8072430" y="5572140"/>
            <a:ext cx="107157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100" b="1" dirty="0"/>
              <a:t>NEXT</a:t>
            </a:r>
            <a:endParaRPr lang="en-US" sz="1100" b="1" dirty="0"/>
          </a:p>
        </p:txBody>
      </p:sp>
      <p:sp>
        <p:nvSpPr>
          <p:cNvPr id="14" name="1a"/>
          <p:cNvSpPr/>
          <p:nvPr/>
        </p:nvSpPr>
        <p:spPr>
          <a:xfrm>
            <a:off x="785786" y="3357562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Wrong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6" name="1a"/>
          <p:cNvSpPr/>
          <p:nvPr/>
        </p:nvSpPr>
        <p:spPr>
          <a:xfrm>
            <a:off x="714348" y="4572008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Wrong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1"/>
          <p:cNvSpPr/>
          <p:nvPr/>
        </p:nvSpPr>
        <p:spPr>
          <a:xfrm>
            <a:off x="928662" y="3429000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7019</a:t>
            </a:r>
            <a:endParaRPr lang="en-US" sz="3200" dirty="0"/>
          </a:p>
        </p:txBody>
      </p:sp>
      <p:sp>
        <p:nvSpPr>
          <p:cNvPr id="12" name="1"/>
          <p:cNvSpPr/>
          <p:nvPr/>
        </p:nvSpPr>
        <p:spPr>
          <a:xfrm>
            <a:off x="857224" y="4643446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7807</a:t>
            </a:r>
            <a:endParaRPr lang="en-US" sz="3200" dirty="0"/>
          </a:p>
        </p:txBody>
      </p:sp>
      <p:pic>
        <p:nvPicPr>
          <p:cNvPr id="15" name="Picture 14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142852"/>
            <a:ext cx="2303881" cy="49439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C\Downloads\Educational-Powerpoint-Background-Wallpaper-06827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571480"/>
            <a:ext cx="742955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IN" sz="2800" dirty="0"/>
              <a:t>Sum of largest 3 digit number and 1 is : :</a:t>
            </a:r>
          </a:p>
          <a:p>
            <a:pPr marL="400050" indent="-400050"/>
            <a:r>
              <a:rPr lang="en-US" sz="2800" dirty="0"/>
              <a:t>(Click the correct answer)</a:t>
            </a:r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8" name="1a"/>
          <p:cNvSpPr/>
          <p:nvPr/>
        </p:nvSpPr>
        <p:spPr>
          <a:xfrm>
            <a:off x="714348" y="2214554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 Wrong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1"/>
          <p:cNvSpPr/>
          <p:nvPr/>
        </p:nvSpPr>
        <p:spPr>
          <a:xfrm>
            <a:off x="857224" y="2285992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999</a:t>
            </a:r>
            <a:endParaRPr lang="en-US" sz="3200" dirty="0"/>
          </a:p>
        </p:txBody>
      </p:sp>
      <p:sp>
        <p:nvSpPr>
          <p:cNvPr id="13" name="Right Arrow 12">
            <a:hlinkClick r:id="rId3" action="ppaction://hlinksldjump"/>
          </p:cNvPr>
          <p:cNvSpPr/>
          <p:nvPr/>
        </p:nvSpPr>
        <p:spPr>
          <a:xfrm>
            <a:off x="8072430" y="5572140"/>
            <a:ext cx="107157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100" b="1" dirty="0"/>
              <a:t>NEXT</a:t>
            </a:r>
            <a:endParaRPr lang="en-US" sz="1100" b="1" dirty="0"/>
          </a:p>
        </p:txBody>
      </p:sp>
      <p:sp>
        <p:nvSpPr>
          <p:cNvPr id="14" name="1a"/>
          <p:cNvSpPr/>
          <p:nvPr/>
        </p:nvSpPr>
        <p:spPr>
          <a:xfrm>
            <a:off x="785786" y="3357562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Well done!! Correct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6" name="1a"/>
          <p:cNvSpPr/>
          <p:nvPr/>
        </p:nvSpPr>
        <p:spPr>
          <a:xfrm>
            <a:off x="714348" y="4572008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Wrong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1"/>
          <p:cNvSpPr/>
          <p:nvPr/>
        </p:nvSpPr>
        <p:spPr>
          <a:xfrm>
            <a:off x="928662" y="3429000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1000</a:t>
            </a:r>
            <a:endParaRPr lang="en-US" sz="3200" dirty="0"/>
          </a:p>
        </p:txBody>
      </p:sp>
      <p:sp>
        <p:nvSpPr>
          <p:cNvPr id="12" name="1"/>
          <p:cNvSpPr/>
          <p:nvPr/>
        </p:nvSpPr>
        <p:spPr>
          <a:xfrm>
            <a:off x="857224" y="4643446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1001</a:t>
            </a:r>
            <a:endParaRPr lang="en-US" sz="3200" dirty="0"/>
          </a:p>
        </p:txBody>
      </p:sp>
      <p:pic>
        <p:nvPicPr>
          <p:cNvPr id="15" name="Picture 14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142852"/>
            <a:ext cx="2303881" cy="49439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C\Downloads\Educational-Powerpoint-Background-Wallpaper-06827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571480"/>
            <a:ext cx="742955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/>
            <a:r>
              <a:rPr lang="en-IN" sz="2800" dirty="0"/>
              <a:t>Face Value of 6 in the number 7623 is : </a:t>
            </a:r>
          </a:p>
          <a:p>
            <a:pPr marL="400050" indent="-400050"/>
            <a:r>
              <a:rPr lang="en-US" sz="2800" dirty="0"/>
              <a:t>(Click the correct answer)</a:t>
            </a:r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8" name="1a"/>
          <p:cNvSpPr/>
          <p:nvPr/>
        </p:nvSpPr>
        <p:spPr>
          <a:xfrm>
            <a:off x="714348" y="2214554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 Wrong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1"/>
          <p:cNvSpPr/>
          <p:nvPr/>
        </p:nvSpPr>
        <p:spPr>
          <a:xfrm>
            <a:off x="857224" y="2285992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600</a:t>
            </a:r>
            <a:endParaRPr lang="en-US" sz="3200" dirty="0"/>
          </a:p>
        </p:txBody>
      </p:sp>
      <p:sp>
        <p:nvSpPr>
          <p:cNvPr id="13" name="Right Arrow 12">
            <a:hlinkClick r:id="rId3" action="ppaction://hlinksldjump"/>
          </p:cNvPr>
          <p:cNvSpPr/>
          <p:nvPr/>
        </p:nvSpPr>
        <p:spPr>
          <a:xfrm>
            <a:off x="8072430" y="5572140"/>
            <a:ext cx="107157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100" b="1" dirty="0"/>
              <a:t>NEXT</a:t>
            </a:r>
            <a:endParaRPr lang="en-US" sz="1100" b="1" dirty="0"/>
          </a:p>
        </p:txBody>
      </p:sp>
      <p:sp>
        <p:nvSpPr>
          <p:cNvPr id="14" name="1a"/>
          <p:cNvSpPr/>
          <p:nvPr/>
        </p:nvSpPr>
        <p:spPr>
          <a:xfrm>
            <a:off x="785786" y="3357562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Wrong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6" name="1a"/>
          <p:cNvSpPr/>
          <p:nvPr/>
        </p:nvSpPr>
        <p:spPr>
          <a:xfrm>
            <a:off x="714348" y="4572008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Well done!! Correct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1"/>
          <p:cNvSpPr/>
          <p:nvPr/>
        </p:nvSpPr>
        <p:spPr>
          <a:xfrm>
            <a:off x="928662" y="3429000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60</a:t>
            </a:r>
            <a:endParaRPr lang="en-US" sz="3200" dirty="0"/>
          </a:p>
        </p:txBody>
      </p:sp>
      <p:sp>
        <p:nvSpPr>
          <p:cNvPr id="12" name="1"/>
          <p:cNvSpPr/>
          <p:nvPr/>
        </p:nvSpPr>
        <p:spPr>
          <a:xfrm>
            <a:off x="857224" y="4643446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6</a:t>
            </a:r>
            <a:endParaRPr lang="en-US" sz="3200" dirty="0"/>
          </a:p>
        </p:txBody>
      </p:sp>
      <p:pic>
        <p:nvPicPr>
          <p:cNvPr id="15" name="Picture 14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142852"/>
            <a:ext cx="2303881" cy="49439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C\Downloads\Educational-Powerpoint-Background-Wallpaper-06827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571480"/>
            <a:ext cx="74295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/>
            <a:r>
              <a:rPr lang="en-IN" sz="2800" dirty="0"/>
              <a:t>The smallest number among 3303,3300,3003 is : </a:t>
            </a:r>
          </a:p>
          <a:p>
            <a:pPr marL="400050" indent="-400050"/>
            <a:r>
              <a:rPr lang="en-US" sz="2800" dirty="0"/>
              <a:t> (Click the correct answer)</a:t>
            </a:r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8" name="1a"/>
          <p:cNvSpPr/>
          <p:nvPr/>
        </p:nvSpPr>
        <p:spPr>
          <a:xfrm>
            <a:off x="714348" y="2214554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 Wrong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1"/>
          <p:cNvSpPr/>
          <p:nvPr/>
        </p:nvSpPr>
        <p:spPr>
          <a:xfrm>
            <a:off x="857224" y="2285992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3303</a:t>
            </a:r>
            <a:endParaRPr lang="en-US" sz="3200" dirty="0"/>
          </a:p>
        </p:txBody>
      </p:sp>
      <p:sp>
        <p:nvSpPr>
          <p:cNvPr id="13" name="Right Arrow 12">
            <a:hlinkClick r:id="rId3" action="ppaction://hlinksldjump"/>
          </p:cNvPr>
          <p:cNvSpPr/>
          <p:nvPr/>
        </p:nvSpPr>
        <p:spPr>
          <a:xfrm>
            <a:off x="8072430" y="5572140"/>
            <a:ext cx="107157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100" b="1" dirty="0"/>
              <a:t>NEXT</a:t>
            </a:r>
            <a:endParaRPr lang="en-US" sz="1100" b="1" dirty="0"/>
          </a:p>
        </p:txBody>
      </p:sp>
      <p:sp>
        <p:nvSpPr>
          <p:cNvPr id="14" name="1a"/>
          <p:cNvSpPr/>
          <p:nvPr/>
        </p:nvSpPr>
        <p:spPr>
          <a:xfrm>
            <a:off x="785786" y="3357562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Wrong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6" name="1a"/>
          <p:cNvSpPr/>
          <p:nvPr/>
        </p:nvSpPr>
        <p:spPr>
          <a:xfrm>
            <a:off x="714348" y="4572008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Well done!! Correct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1"/>
          <p:cNvSpPr/>
          <p:nvPr/>
        </p:nvSpPr>
        <p:spPr>
          <a:xfrm>
            <a:off x="928662" y="3429000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3300</a:t>
            </a:r>
            <a:endParaRPr lang="en-US" sz="3200" dirty="0"/>
          </a:p>
        </p:txBody>
      </p:sp>
      <p:sp>
        <p:nvSpPr>
          <p:cNvPr id="12" name="1"/>
          <p:cNvSpPr/>
          <p:nvPr/>
        </p:nvSpPr>
        <p:spPr>
          <a:xfrm>
            <a:off x="857224" y="4643446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3003</a:t>
            </a:r>
            <a:endParaRPr lang="en-US" sz="3200" dirty="0"/>
          </a:p>
        </p:txBody>
      </p:sp>
      <p:pic>
        <p:nvPicPr>
          <p:cNvPr id="15" name="Picture 14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142852"/>
            <a:ext cx="2303881" cy="49439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ov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1455" y="3863181"/>
            <a:ext cx="607223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8800" b="1" dirty="0">
                <a:solidFill>
                  <a:srgbClr val="0070C0"/>
                </a:solidFill>
              </a:rPr>
              <a:t>I hope you had fun!!!</a:t>
            </a:r>
            <a:endParaRPr lang="en-US" sz="8800" b="1" dirty="0">
              <a:solidFill>
                <a:srgbClr val="0070C0"/>
              </a:solidFill>
            </a:endParaRPr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303881" cy="4943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ov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303881" cy="49439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116DE7C-98DA-405B-A26E-921876E7EEC0}"/>
              </a:ext>
            </a:extLst>
          </p:cNvPr>
          <p:cNvSpPr txBox="1"/>
          <p:nvPr/>
        </p:nvSpPr>
        <p:spPr>
          <a:xfrm>
            <a:off x="971600" y="1544812"/>
            <a:ext cx="68137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Tw Cen MT" panose="020B0602020104020603" pitchFamily="34" charset="0"/>
              </a:rPr>
              <a:t>The Interactive Worksheet works only in </a:t>
            </a:r>
            <a:r>
              <a:rPr lang="en-US" sz="4800" b="1" dirty="0">
                <a:solidFill>
                  <a:schemeClr val="bg1"/>
                </a:solidFill>
                <a:latin typeface="Tw Cen MT" panose="020B0602020104020603" pitchFamily="34" charset="0"/>
              </a:rPr>
              <a:t>Slide Show</a:t>
            </a:r>
            <a:endParaRPr lang="en-US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3E1F01-6E89-4E5D-8857-F1E3A149AD67}"/>
              </a:ext>
            </a:extLst>
          </p:cNvPr>
          <p:cNvSpPr txBox="1"/>
          <p:nvPr/>
        </p:nvSpPr>
        <p:spPr>
          <a:xfrm>
            <a:off x="1099421" y="3549857"/>
            <a:ext cx="66859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Begin the Interactive Worksheet by clicking –</a:t>
            </a:r>
          </a:p>
          <a:p>
            <a:r>
              <a:rPr 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   SLIDE SHOW&gt;From Beginning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For Answers - </a:t>
            </a:r>
            <a:r>
              <a:rPr lang="en-US" sz="2400" dirty="0">
                <a:solidFill>
                  <a:schemeClr val="bg1"/>
                </a:solidFill>
                <a:latin typeface="Tw Cen MT" panose="020B0602020104020603" pitchFamily="34" charset="0"/>
              </a:rPr>
              <a:t>click the cursor on the option of your choice.</a:t>
            </a:r>
          </a:p>
        </p:txBody>
      </p:sp>
    </p:spTree>
    <p:extLst>
      <p:ext uri="{BB962C8B-B14F-4D97-AF65-F5344CB8AC3E}">
        <p14:creationId xmlns:p14="http://schemas.microsoft.com/office/powerpoint/2010/main" val="299108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C\Downloads\Educational-Powerpoint-Background-Wallpaper-06827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571480"/>
            <a:ext cx="74295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IN" sz="2800" dirty="0"/>
              <a:t>If you add me to 17,you get 50.</a:t>
            </a:r>
          </a:p>
          <a:p>
            <a:pPr marL="400050" indent="-400050"/>
            <a:r>
              <a:rPr lang="en-IN" sz="2800" dirty="0"/>
              <a:t>I am the number: __________</a:t>
            </a:r>
          </a:p>
          <a:p>
            <a:pPr marL="400050" indent="-400050"/>
            <a:r>
              <a:rPr lang="en-US" sz="2800" dirty="0"/>
              <a:t> (Click the correct answer)</a:t>
            </a:r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8" name="1a"/>
          <p:cNvSpPr/>
          <p:nvPr/>
        </p:nvSpPr>
        <p:spPr>
          <a:xfrm>
            <a:off x="714348" y="2214554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 Wrong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1"/>
          <p:cNvSpPr/>
          <p:nvPr/>
        </p:nvSpPr>
        <p:spPr>
          <a:xfrm>
            <a:off x="857224" y="2285992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23</a:t>
            </a:r>
            <a:endParaRPr lang="en-US" sz="3200" dirty="0"/>
          </a:p>
        </p:txBody>
      </p:sp>
      <p:sp>
        <p:nvSpPr>
          <p:cNvPr id="13" name="Right Arrow 12">
            <a:hlinkClick r:id="rId3" action="ppaction://hlinksldjump"/>
          </p:cNvPr>
          <p:cNvSpPr/>
          <p:nvPr/>
        </p:nvSpPr>
        <p:spPr>
          <a:xfrm>
            <a:off x="8072430" y="5572140"/>
            <a:ext cx="107157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100" b="1" dirty="0">
                <a:solidFill>
                  <a:schemeClr val="tx1"/>
                </a:solidFill>
              </a:rPr>
              <a:t>NEXT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4" name="1a"/>
          <p:cNvSpPr/>
          <p:nvPr/>
        </p:nvSpPr>
        <p:spPr>
          <a:xfrm>
            <a:off x="785786" y="3357562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Well done!! Correct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6" name="1a"/>
          <p:cNvSpPr/>
          <p:nvPr/>
        </p:nvSpPr>
        <p:spPr>
          <a:xfrm>
            <a:off x="714348" y="4572008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Wrong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1"/>
          <p:cNvSpPr/>
          <p:nvPr/>
        </p:nvSpPr>
        <p:spPr>
          <a:xfrm>
            <a:off x="928662" y="3429000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33</a:t>
            </a:r>
            <a:endParaRPr lang="en-US" sz="3200" dirty="0"/>
          </a:p>
        </p:txBody>
      </p:sp>
      <p:sp>
        <p:nvSpPr>
          <p:cNvPr id="12" name="1"/>
          <p:cNvSpPr/>
          <p:nvPr/>
        </p:nvSpPr>
        <p:spPr>
          <a:xfrm>
            <a:off x="857224" y="4643446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43</a:t>
            </a:r>
            <a:endParaRPr lang="en-US" sz="3200" dirty="0"/>
          </a:p>
        </p:txBody>
      </p:sp>
      <p:pic>
        <p:nvPicPr>
          <p:cNvPr id="15" name="Picture 14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142852"/>
            <a:ext cx="2303881" cy="49439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C\Downloads\Educational-Powerpoint-Background-Wallpaper-06827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571480"/>
            <a:ext cx="74295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US" sz="2800" dirty="0"/>
              <a:t> The number represented by the</a:t>
            </a:r>
          </a:p>
          <a:p>
            <a:pPr marL="400050" indent="-400050"/>
            <a:r>
              <a:rPr lang="en-US" sz="2800" dirty="0"/>
              <a:t> model is:</a:t>
            </a:r>
          </a:p>
          <a:p>
            <a:pPr marL="400050" indent="-400050"/>
            <a:r>
              <a:rPr lang="en-US" sz="2800" dirty="0"/>
              <a:t>(Click the correct answer)</a:t>
            </a:r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8" name="1a"/>
          <p:cNvSpPr/>
          <p:nvPr/>
        </p:nvSpPr>
        <p:spPr>
          <a:xfrm>
            <a:off x="714348" y="2214554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 Wrong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1"/>
          <p:cNvSpPr/>
          <p:nvPr/>
        </p:nvSpPr>
        <p:spPr>
          <a:xfrm>
            <a:off x="857224" y="2285992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3434</a:t>
            </a:r>
            <a:endParaRPr lang="en-US" sz="3200" dirty="0"/>
          </a:p>
        </p:txBody>
      </p:sp>
      <p:sp>
        <p:nvSpPr>
          <p:cNvPr id="13" name="Right Arrow 12">
            <a:hlinkClick r:id="rId3" action="ppaction://hlinksldjump"/>
          </p:cNvPr>
          <p:cNvSpPr/>
          <p:nvPr/>
        </p:nvSpPr>
        <p:spPr>
          <a:xfrm>
            <a:off x="8072430" y="5572140"/>
            <a:ext cx="107157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100" b="1" dirty="0"/>
              <a:t>NEXT</a:t>
            </a:r>
            <a:endParaRPr lang="en-US" sz="1100" b="1" dirty="0"/>
          </a:p>
        </p:txBody>
      </p:sp>
      <p:sp>
        <p:nvSpPr>
          <p:cNvPr id="14" name="1a"/>
          <p:cNvSpPr/>
          <p:nvPr/>
        </p:nvSpPr>
        <p:spPr>
          <a:xfrm>
            <a:off x="785786" y="3357562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Wrong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6" name="1a"/>
          <p:cNvSpPr/>
          <p:nvPr/>
        </p:nvSpPr>
        <p:spPr>
          <a:xfrm>
            <a:off x="714348" y="4572008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Great !! Correct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1"/>
          <p:cNvSpPr/>
          <p:nvPr/>
        </p:nvSpPr>
        <p:spPr>
          <a:xfrm>
            <a:off x="928662" y="3429000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3594</a:t>
            </a:r>
            <a:endParaRPr lang="en-US" sz="3200" dirty="0"/>
          </a:p>
        </p:txBody>
      </p:sp>
      <p:sp>
        <p:nvSpPr>
          <p:cNvPr id="12" name="1"/>
          <p:cNvSpPr/>
          <p:nvPr/>
        </p:nvSpPr>
        <p:spPr>
          <a:xfrm>
            <a:off x="857224" y="4643446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3598</a:t>
            </a:r>
            <a:endParaRPr lang="en-US" sz="32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428604"/>
            <a:ext cx="2071702" cy="1673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4" descr="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142852"/>
            <a:ext cx="2303881" cy="49439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C\Downloads\Educational-Powerpoint-Background-Wallpaper-06827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571480"/>
            <a:ext cx="74295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IN" sz="2600" dirty="0"/>
              <a:t>The sum of 6 and 9 is 2 more than my number.</a:t>
            </a:r>
          </a:p>
          <a:p>
            <a:pPr marL="400050" indent="-400050"/>
            <a:r>
              <a:rPr lang="en-IN" sz="2600" dirty="0"/>
              <a:t> I am the number: __________</a:t>
            </a:r>
          </a:p>
          <a:p>
            <a:pPr marL="400050" indent="-400050"/>
            <a:r>
              <a:rPr lang="en-US" sz="2800"/>
              <a:t> (Click </a:t>
            </a:r>
            <a:r>
              <a:rPr lang="en-US" sz="2800" dirty="0"/>
              <a:t>the correct answer)</a:t>
            </a:r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8" name="a1"/>
          <p:cNvSpPr/>
          <p:nvPr/>
        </p:nvSpPr>
        <p:spPr>
          <a:xfrm>
            <a:off x="714348" y="2214554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 Wrong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a"/>
          <p:cNvSpPr/>
          <p:nvPr/>
        </p:nvSpPr>
        <p:spPr>
          <a:xfrm>
            <a:off x="857224" y="2285992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17</a:t>
            </a:r>
            <a:endParaRPr lang="en-US" sz="3200" dirty="0"/>
          </a:p>
        </p:txBody>
      </p:sp>
      <p:sp>
        <p:nvSpPr>
          <p:cNvPr id="13" name="Right Arrow 12">
            <a:hlinkClick r:id="rId3" action="ppaction://hlinksldjump"/>
          </p:cNvPr>
          <p:cNvSpPr/>
          <p:nvPr/>
        </p:nvSpPr>
        <p:spPr>
          <a:xfrm>
            <a:off x="8072430" y="5572140"/>
            <a:ext cx="107157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100" b="1" dirty="0"/>
              <a:t>NEXT</a:t>
            </a:r>
            <a:endParaRPr lang="en-US" sz="1100" b="1" dirty="0"/>
          </a:p>
        </p:txBody>
      </p:sp>
      <p:sp>
        <p:nvSpPr>
          <p:cNvPr id="14" name="b1"/>
          <p:cNvSpPr/>
          <p:nvPr/>
        </p:nvSpPr>
        <p:spPr>
          <a:xfrm>
            <a:off x="785786" y="3357562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Wrong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6" name="c1"/>
          <p:cNvSpPr/>
          <p:nvPr/>
        </p:nvSpPr>
        <p:spPr>
          <a:xfrm>
            <a:off x="714348" y="4572008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Amazing!! Correct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b"/>
          <p:cNvSpPr/>
          <p:nvPr/>
        </p:nvSpPr>
        <p:spPr>
          <a:xfrm>
            <a:off x="928662" y="3429000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15</a:t>
            </a:r>
            <a:endParaRPr lang="en-US" sz="3200" dirty="0"/>
          </a:p>
        </p:txBody>
      </p:sp>
      <p:sp>
        <p:nvSpPr>
          <p:cNvPr id="12" name="c"/>
          <p:cNvSpPr/>
          <p:nvPr/>
        </p:nvSpPr>
        <p:spPr>
          <a:xfrm>
            <a:off x="857224" y="4643446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13</a:t>
            </a:r>
            <a:endParaRPr lang="en-US" sz="3200" dirty="0"/>
          </a:p>
        </p:txBody>
      </p:sp>
      <p:pic>
        <p:nvPicPr>
          <p:cNvPr id="15" name="Picture 14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142852"/>
            <a:ext cx="2303881" cy="49439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C\Downloads\Educational-Powerpoint-Background-Wallpaper-06827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571480"/>
            <a:ext cx="74295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/>
            <a:r>
              <a:rPr lang="en-IN" sz="2800" dirty="0"/>
              <a:t>The greatest  4 digit number using the digits7,1,0,3 is :</a:t>
            </a:r>
            <a:r>
              <a:rPr lang="en-US" sz="2800" dirty="0"/>
              <a:t> </a:t>
            </a:r>
          </a:p>
          <a:p>
            <a:pPr marL="88900" indent="-88900"/>
            <a:r>
              <a:rPr lang="en-US" sz="2800" dirty="0"/>
              <a:t>(Click the correct answer)</a:t>
            </a:r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8" name="1a"/>
          <p:cNvSpPr/>
          <p:nvPr/>
        </p:nvSpPr>
        <p:spPr>
          <a:xfrm>
            <a:off x="714348" y="2214554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 Superb!! Correct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1"/>
          <p:cNvSpPr/>
          <p:nvPr/>
        </p:nvSpPr>
        <p:spPr>
          <a:xfrm>
            <a:off x="857224" y="2285992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7310</a:t>
            </a:r>
            <a:endParaRPr lang="en-US" sz="3200" dirty="0"/>
          </a:p>
        </p:txBody>
      </p:sp>
      <p:sp>
        <p:nvSpPr>
          <p:cNvPr id="13" name="Right Arrow 12">
            <a:hlinkClick r:id="rId3" action="ppaction://hlinksldjump"/>
          </p:cNvPr>
          <p:cNvSpPr/>
          <p:nvPr/>
        </p:nvSpPr>
        <p:spPr>
          <a:xfrm>
            <a:off x="8072430" y="5572140"/>
            <a:ext cx="107157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100" b="1" dirty="0"/>
              <a:t>NEXT</a:t>
            </a:r>
            <a:endParaRPr lang="en-US" sz="1100" b="1" dirty="0"/>
          </a:p>
        </p:txBody>
      </p:sp>
      <p:sp>
        <p:nvSpPr>
          <p:cNvPr id="14" name="1a"/>
          <p:cNvSpPr/>
          <p:nvPr/>
        </p:nvSpPr>
        <p:spPr>
          <a:xfrm>
            <a:off x="785786" y="3357562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Wrong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6" name="1a"/>
          <p:cNvSpPr/>
          <p:nvPr/>
        </p:nvSpPr>
        <p:spPr>
          <a:xfrm>
            <a:off x="714348" y="4572008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Wrong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1"/>
          <p:cNvSpPr/>
          <p:nvPr/>
        </p:nvSpPr>
        <p:spPr>
          <a:xfrm>
            <a:off x="928662" y="3429000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7130</a:t>
            </a:r>
            <a:endParaRPr lang="en-US" sz="3200" dirty="0"/>
          </a:p>
        </p:txBody>
      </p:sp>
      <p:sp>
        <p:nvSpPr>
          <p:cNvPr id="12" name="1"/>
          <p:cNvSpPr/>
          <p:nvPr/>
        </p:nvSpPr>
        <p:spPr>
          <a:xfrm>
            <a:off x="857224" y="4643446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7013</a:t>
            </a:r>
            <a:endParaRPr lang="en-US" sz="3200" dirty="0"/>
          </a:p>
        </p:txBody>
      </p:sp>
      <p:pic>
        <p:nvPicPr>
          <p:cNvPr id="15" name="Picture 14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142852"/>
            <a:ext cx="2303881" cy="49439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C\Downloads\Educational-Powerpoint-Background-Wallpaper-06827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869145"/>
            <a:ext cx="742955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IN" sz="2800" dirty="0"/>
              <a:t>1000 more than 6578 is :</a:t>
            </a:r>
          </a:p>
          <a:p>
            <a:pPr marL="400050" indent="-400050"/>
            <a:r>
              <a:rPr lang="en-US" sz="2800" dirty="0"/>
              <a:t> (Click the correct answer)</a:t>
            </a:r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8" name="1a"/>
          <p:cNvSpPr/>
          <p:nvPr/>
        </p:nvSpPr>
        <p:spPr>
          <a:xfrm>
            <a:off x="714348" y="2214554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 Wrong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1"/>
          <p:cNvSpPr/>
          <p:nvPr/>
        </p:nvSpPr>
        <p:spPr>
          <a:xfrm>
            <a:off x="857224" y="2285992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6678</a:t>
            </a:r>
            <a:endParaRPr lang="en-US" sz="3200" dirty="0"/>
          </a:p>
        </p:txBody>
      </p:sp>
      <p:sp>
        <p:nvSpPr>
          <p:cNvPr id="13" name="Right Arrow 12">
            <a:hlinkClick r:id="rId3" action="ppaction://hlinksldjump"/>
          </p:cNvPr>
          <p:cNvSpPr/>
          <p:nvPr/>
        </p:nvSpPr>
        <p:spPr>
          <a:xfrm>
            <a:off x="8072430" y="5572140"/>
            <a:ext cx="107157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100" b="1" dirty="0"/>
              <a:t>NEXT</a:t>
            </a:r>
            <a:endParaRPr lang="en-US" sz="1100" b="1" dirty="0"/>
          </a:p>
        </p:txBody>
      </p:sp>
      <p:sp>
        <p:nvSpPr>
          <p:cNvPr id="14" name="1a"/>
          <p:cNvSpPr/>
          <p:nvPr/>
        </p:nvSpPr>
        <p:spPr>
          <a:xfrm>
            <a:off x="785786" y="3357562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Well done!! Correct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6" name="1a"/>
          <p:cNvSpPr/>
          <p:nvPr/>
        </p:nvSpPr>
        <p:spPr>
          <a:xfrm>
            <a:off x="714348" y="4572008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Wrong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1"/>
          <p:cNvSpPr/>
          <p:nvPr/>
        </p:nvSpPr>
        <p:spPr>
          <a:xfrm>
            <a:off x="928662" y="3429000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7578</a:t>
            </a:r>
            <a:endParaRPr lang="en-US" sz="3200" dirty="0"/>
          </a:p>
        </p:txBody>
      </p:sp>
      <p:sp>
        <p:nvSpPr>
          <p:cNvPr id="12" name="1"/>
          <p:cNvSpPr/>
          <p:nvPr/>
        </p:nvSpPr>
        <p:spPr>
          <a:xfrm>
            <a:off x="857224" y="4643446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7678</a:t>
            </a:r>
            <a:endParaRPr lang="en-US" sz="3200" dirty="0"/>
          </a:p>
        </p:txBody>
      </p:sp>
      <p:pic>
        <p:nvPicPr>
          <p:cNvPr id="15" name="Picture 14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142852"/>
            <a:ext cx="2303881" cy="49439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C\Downloads\Educational-Powerpoint-Background-Wallpaper-06827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571480"/>
            <a:ext cx="74295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/>
            <a:r>
              <a:rPr lang="en-IN" sz="2800" dirty="0"/>
              <a:t>The greatest number among 9199,9909,9999  is :</a:t>
            </a:r>
            <a:r>
              <a:rPr lang="en-US" sz="2800" dirty="0"/>
              <a:t> </a:t>
            </a:r>
          </a:p>
          <a:p>
            <a:pPr marL="88900" indent="-88900"/>
            <a:r>
              <a:rPr lang="en-US" sz="2800" dirty="0"/>
              <a:t>(Click the correct answer)</a:t>
            </a:r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8" name="1a"/>
          <p:cNvSpPr/>
          <p:nvPr/>
        </p:nvSpPr>
        <p:spPr>
          <a:xfrm>
            <a:off x="714348" y="2214554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 Good going!! Correct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1"/>
          <p:cNvSpPr/>
          <p:nvPr/>
        </p:nvSpPr>
        <p:spPr>
          <a:xfrm>
            <a:off x="857224" y="2285992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9999</a:t>
            </a:r>
            <a:endParaRPr lang="en-US" sz="3200" dirty="0"/>
          </a:p>
        </p:txBody>
      </p:sp>
      <p:sp>
        <p:nvSpPr>
          <p:cNvPr id="13" name="Right Arrow 12">
            <a:hlinkClick r:id="rId3" action="ppaction://hlinksldjump"/>
          </p:cNvPr>
          <p:cNvSpPr/>
          <p:nvPr/>
        </p:nvSpPr>
        <p:spPr>
          <a:xfrm>
            <a:off x="8072430" y="5572140"/>
            <a:ext cx="107157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100" b="1" dirty="0"/>
              <a:t>NEXT</a:t>
            </a:r>
            <a:endParaRPr lang="en-US" sz="1100" b="1" dirty="0"/>
          </a:p>
        </p:txBody>
      </p:sp>
      <p:sp>
        <p:nvSpPr>
          <p:cNvPr id="14" name="1a"/>
          <p:cNvSpPr/>
          <p:nvPr/>
        </p:nvSpPr>
        <p:spPr>
          <a:xfrm>
            <a:off x="785786" y="3357562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Wrong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6" name="1a"/>
          <p:cNvSpPr/>
          <p:nvPr/>
        </p:nvSpPr>
        <p:spPr>
          <a:xfrm>
            <a:off x="714348" y="4572008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Wrong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1"/>
          <p:cNvSpPr/>
          <p:nvPr/>
        </p:nvSpPr>
        <p:spPr>
          <a:xfrm>
            <a:off x="928662" y="3429000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9199</a:t>
            </a:r>
            <a:endParaRPr lang="en-US" sz="3200" dirty="0"/>
          </a:p>
        </p:txBody>
      </p:sp>
      <p:sp>
        <p:nvSpPr>
          <p:cNvPr id="12" name="1"/>
          <p:cNvSpPr/>
          <p:nvPr/>
        </p:nvSpPr>
        <p:spPr>
          <a:xfrm>
            <a:off x="857224" y="4643446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9909</a:t>
            </a:r>
            <a:endParaRPr lang="en-US" sz="3200" dirty="0"/>
          </a:p>
        </p:txBody>
      </p:sp>
      <p:pic>
        <p:nvPicPr>
          <p:cNvPr id="15" name="Picture 14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142852"/>
            <a:ext cx="2303881" cy="49439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C\Downloads\Educational-Powerpoint-Background-Wallpaper-06827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571480"/>
            <a:ext cx="74295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/>
            <a:r>
              <a:rPr lang="en-IN" sz="2800" dirty="0"/>
              <a:t>Rearrange the digits 6,9,0,1 to form the smallest number </a:t>
            </a:r>
          </a:p>
          <a:p>
            <a:pPr marL="400050" indent="-400050"/>
            <a:r>
              <a:rPr lang="en-US" sz="2800" dirty="0"/>
              <a:t> (Click the correct answer)</a:t>
            </a:r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8" name="1a"/>
          <p:cNvSpPr/>
          <p:nvPr/>
        </p:nvSpPr>
        <p:spPr>
          <a:xfrm>
            <a:off x="714348" y="2214554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 Wrong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1"/>
          <p:cNvSpPr/>
          <p:nvPr/>
        </p:nvSpPr>
        <p:spPr>
          <a:xfrm>
            <a:off x="857224" y="2285992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0169</a:t>
            </a:r>
            <a:endParaRPr lang="en-US" sz="3200" dirty="0"/>
          </a:p>
        </p:txBody>
      </p:sp>
      <p:sp>
        <p:nvSpPr>
          <p:cNvPr id="13" name="Right Arrow 12">
            <a:hlinkClick r:id="rId3" action="ppaction://hlinksldjump"/>
          </p:cNvPr>
          <p:cNvSpPr/>
          <p:nvPr/>
        </p:nvSpPr>
        <p:spPr>
          <a:xfrm>
            <a:off x="8072430" y="5572140"/>
            <a:ext cx="107157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100" b="1" dirty="0"/>
              <a:t>NEXT</a:t>
            </a:r>
            <a:endParaRPr lang="en-US" sz="1100" b="1" dirty="0"/>
          </a:p>
        </p:txBody>
      </p:sp>
      <p:sp>
        <p:nvSpPr>
          <p:cNvPr id="14" name="1a"/>
          <p:cNvSpPr/>
          <p:nvPr/>
        </p:nvSpPr>
        <p:spPr>
          <a:xfrm>
            <a:off x="785786" y="3357562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Wrong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6" name="1a"/>
          <p:cNvSpPr/>
          <p:nvPr/>
        </p:nvSpPr>
        <p:spPr>
          <a:xfrm>
            <a:off x="714348" y="4572008"/>
            <a:ext cx="7429552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r"/>
            <a:r>
              <a:rPr lang="en-IN" sz="1600" b="1" dirty="0">
                <a:solidFill>
                  <a:schemeClr val="bg1"/>
                </a:solidFill>
              </a:rPr>
              <a:t>Well done!! Correct answer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1"/>
          <p:cNvSpPr/>
          <p:nvPr/>
        </p:nvSpPr>
        <p:spPr>
          <a:xfrm>
            <a:off x="928662" y="3429000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1096</a:t>
            </a:r>
            <a:endParaRPr lang="en-US" sz="3200" dirty="0"/>
          </a:p>
        </p:txBody>
      </p:sp>
      <p:sp>
        <p:nvSpPr>
          <p:cNvPr id="12" name="1"/>
          <p:cNvSpPr/>
          <p:nvPr/>
        </p:nvSpPr>
        <p:spPr>
          <a:xfrm>
            <a:off x="857224" y="4643446"/>
            <a:ext cx="42148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/>
              <a:t>1069</a:t>
            </a:r>
            <a:endParaRPr lang="en-US" sz="3200" dirty="0"/>
          </a:p>
        </p:txBody>
      </p:sp>
      <p:pic>
        <p:nvPicPr>
          <p:cNvPr id="15" name="Picture 14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142852"/>
            <a:ext cx="2303881" cy="49439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6" grpId="0" animBg="1"/>
    </p:bldLst>
  </p:timing>
</p:sld>
</file>

<file path=ppt/theme/theme1.xml><?xml version="1.0" encoding="utf-8"?>
<a:theme xmlns:a="http://schemas.openxmlformats.org/drawingml/2006/main" name="Technic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</TotalTime>
  <Words>587</Words>
  <Application>Microsoft Office PowerPoint</Application>
  <PresentationFormat>On-screen Show (4:3)</PresentationFormat>
  <Paragraphs>179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Franklin Gothic Book</vt:lpstr>
      <vt:lpstr>Tw Cen MT</vt:lpstr>
      <vt:lpstr>Wingdings 2</vt:lpstr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</dc:creator>
  <cp:lastModifiedBy>Prashant Pandey</cp:lastModifiedBy>
  <cp:revision>129</cp:revision>
  <dcterms:created xsi:type="dcterms:W3CDTF">2020-04-01T09:28:31Z</dcterms:created>
  <dcterms:modified xsi:type="dcterms:W3CDTF">2020-04-12T14:21:14Z</dcterms:modified>
</cp:coreProperties>
</file>